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sldIdLst>
    <p:sldId id="3773" r:id="rId2"/>
    <p:sldId id="5278" r:id="rId3"/>
    <p:sldId id="5279" r:id="rId4"/>
    <p:sldId id="5280" r:id="rId5"/>
    <p:sldId id="265" r:id="rId6"/>
  </p:sldIdLst>
  <p:sldSz cx="12192000" cy="6858000"/>
  <p:notesSz cx="6858000" cy="9144000"/>
  <p:custDataLst>
    <p:tags r:id="rId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72" autoAdjust="0"/>
    <p:restoredTop sz="96233" autoAdjust="0"/>
  </p:normalViewPr>
  <p:slideViewPr>
    <p:cSldViewPr snapToGrid="0">
      <p:cViewPr>
        <p:scale>
          <a:sx n="100" d="100"/>
          <a:sy n="100" d="100"/>
        </p:scale>
        <p:origin x="-104" y="140"/>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673D54-0768-43CF-9CEF-563A276020A1}" type="datetimeFigureOut">
              <a:rPr lang="zh-CN" altLang="en-US" smtClean="0"/>
              <a:t>2025-03-17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233040-633F-4888-A29C-1E61A5CA3FBD}" type="slidenum">
              <a:rPr lang="zh-CN" altLang="en-US" smtClean="0"/>
              <a:t>‹#›</a:t>
            </a:fld>
            <a:endParaRPr lang="zh-CN" altLang="en-US"/>
          </a:p>
        </p:txBody>
      </p:sp>
    </p:spTree>
    <p:extLst>
      <p:ext uri="{BB962C8B-B14F-4D97-AF65-F5344CB8AC3E}">
        <p14:creationId xmlns:p14="http://schemas.microsoft.com/office/powerpoint/2010/main" val="37151605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dirty="0"/>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p>
        </p:txBody>
      </p:sp>
      <p:sp>
        <p:nvSpPr>
          <p:cNvPr id="4" name="日期占位符 3"/>
          <p:cNvSpPr>
            <a:spLocks noGrp="1"/>
          </p:cNvSpPr>
          <p:nvPr>
            <p:ph type="dt" sz="half" idx="10"/>
          </p:nvPr>
        </p:nvSpPr>
        <p:spPr/>
        <p:txBody>
          <a:bodyPr/>
          <a:lstStyle/>
          <a:p>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itelfolie 2">
    <p:spTree>
      <p:nvGrpSpPr>
        <p:cNvPr id="1" name=""/>
        <p:cNvGrpSpPr/>
        <p:nvPr/>
      </p:nvGrpSpPr>
      <p:grpSpPr>
        <a:xfrm>
          <a:off x="0" y="0"/>
          <a:ext cx="0" cy="0"/>
          <a:chOff x="0" y="0"/>
          <a:chExt cx="0" cy="0"/>
        </a:xfrm>
      </p:grpSpPr>
      <p:sp>
        <p:nvSpPr>
          <p:cNvPr id="4" name="标题占位符 1">
            <a:extLst>
              <a:ext uri="{FF2B5EF4-FFF2-40B4-BE49-F238E27FC236}">
                <a16:creationId xmlns:a16="http://schemas.microsoft.com/office/drawing/2014/main" id="{DC34A6DB-F102-F72C-3EB6-38EB97D4A5AB}"/>
              </a:ext>
            </a:extLst>
          </p:cNvPr>
          <p:cNvSpPr>
            <a:spLocks noGrp="1"/>
          </p:cNvSpPr>
          <p:nvPr>
            <p:ph type="title"/>
          </p:nvPr>
        </p:nvSpPr>
        <p:spPr>
          <a:xfrm>
            <a:off x="239684" y="693274"/>
            <a:ext cx="10515600" cy="962342"/>
          </a:xfrm>
          <a:prstGeom prst="rect">
            <a:avLst/>
          </a:prstGeom>
        </p:spPr>
        <p:txBody>
          <a:bodyPr vert="horz" lIns="91440" tIns="45720" rIns="91440" bIns="45720" rtlCol="0" anchor="ctr">
            <a:normAutofit/>
          </a:bodyPr>
          <a:lstStyle/>
          <a:p>
            <a:r>
              <a:rPr lang="zh-CN" altLang="en-US" dirty="0"/>
              <a:t>单击此处编辑母版标题样式</a:t>
            </a:r>
          </a:p>
        </p:txBody>
      </p:sp>
      <p:sp>
        <p:nvSpPr>
          <p:cNvPr id="6" name="文本占位符 2">
            <a:extLst>
              <a:ext uri="{FF2B5EF4-FFF2-40B4-BE49-F238E27FC236}">
                <a16:creationId xmlns:a16="http://schemas.microsoft.com/office/drawing/2014/main" id="{4A8D70C6-F5EE-C4CC-6C6C-E082ABA3394E}"/>
              </a:ext>
            </a:extLst>
          </p:cNvPr>
          <p:cNvSpPr>
            <a:spLocks noGrp="1"/>
          </p:cNvSpPr>
          <p:nvPr>
            <p:ph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a:t>单击此处编辑母版文本样式</a:t>
            </a:r>
          </a:p>
        </p:txBody>
      </p:sp>
    </p:spTree>
    <p:extLst>
      <p:ext uri="{BB962C8B-B14F-4D97-AF65-F5344CB8AC3E}">
        <p14:creationId xmlns:p14="http://schemas.microsoft.com/office/powerpoint/2010/main" val="2504208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单击此处编辑母版标题样式</a:t>
            </a:r>
          </a:p>
        </p:txBody>
      </p:sp>
      <p:sp>
        <p:nvSpPr>
          <p:cNvPr id="3" name="日期占位符 2"/>
          <p:cNvSpPr>
            <a:spLocks noGrp="1"/>
          </p:cNvSpPr>
          <p:nvPr>
            <p:ph type="dt" sz="half" idx="10"/>
          </p:nvPr>
        </p:nvSpPr>
        <p:spPr/>
        <p:txBody>
          <a:bodyPr/>
          <a:lstStyle/>
          <a:p>
            <a:endParaRPr lang="zh-CN" altLang="en-US"/>
          </a:p>
        </p:txBody>
      </p:sp>
      <p:sp>
        <p:nvSpPr>
          <p:cNvPr id="4" name="页脚占位符 3"/>
          <p:cNvSpPr>
            <a:spLocks noGrp="1"/>
          </p:cNvSpPr>
          <p:nvPr>
            <p:ph type="ftr" sz="quarter" idx="11"/>
          </p:nvPr>
        </p:nvSpPr>
        <p:spPr/>
        <p:txBody>
          <a:bodyPr/>
          <a:lstStyle/>
          <a:p>
            <a:endParaRPr lang="zh-CN" altLang="en-US" dirty="0"/>
          </a:p>
        </p:txBody>
      </p:sp>
      <p:sp>
        <p:nvSpPr>
          <p:cNvPr id="5" name="灯片编号占位符 4"/>
          <p:cNvSpPr>
            <a:spLocks noGrp="1"/>
          </p:cNvSpPr>
          <p:nvPr>
            <p:ph type="sldNum" sz="quarter" idx="12"/>
          </p:nvPr>
        </p:nvSpPr>
        <p:spPr/>
        <p:txBody>
          <a:bodyPr/>
          <a:lstStyle/>
          <a:p>
            <a:fld id="{565CE74E-AB26-4998-AD42-012C4C1AD076}" type="slidenum">
              <a:rPr lang="zh-CN" altLang="en-US" smtClean="0"/>
              <a:t>‹#›</a:t>
            </a:fld>
            <a:endParaRPr lang="zh-CN" altLang="en-US"/>
          </a:p>
        </p:txBody>
      </p:sp>
      <p:sp>
        <p:nvSpPr>
          <p:cNvPr id="7" name="文本占位符 2">
            <a:extLst>
              <a:ext uri="{FF2B5EF4-FFF2-40B4-BE49-F238E27FC236}">
                <a16:creationId xmlns:a16="http://schemas.microsoft.com/office/drawing/2014/main" id="{61E06B99-7AF7-DE25-B872-A23AF4EEE0FA}"/>
              </a:ext>
            </a:extLst>
          </p:cNvPr>
          <p:cNvSpPr>
            <a:spLocks noGrp="1"/>
          </p:cNvSpPr>
          <p:nvPr>
            <p:ph idx="13"/>
          </p:nvPr>
        </p:nvSpPr>
        <p:spPr>
          <a:xfrm>
            <a:off x="990600" y="1978025"/>
            <a:ext cx="10515600" cy="4351338"/>
          </a:xfrm>
          <a:prstGeom prst="rect">
            <a:avLst/>
          </a:prstGeom>
        </p:spPr>
        <p:txBody>
          <a:bodyPr vert="horz" lIns="91440" tIns="45720" rIns="91440" bIns="45720" rtlCol="0">
            <a:normAutofit/>
          </a:bodyPr>
          <a:lstStyle/>
          <a:p>
            <a:pPr lvl="0"/>
            <a:r>
              <a:rPr lang="zh-CN" altLang="en-US" dirty="0"/>
              <a:t>单击此处编辑母版文本样式</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t>‹#›</a:t>
            </a:fld>
            <a:endParaRPr lang="zh-CN" altLang="en-US"/>
          </a:p>
        </p:txBody>
      </p:sp>
      <p:sp>
        <p:nvSpPr>
          <p:cNvPr id="7" name="标题占位符 1">
            <a:extLst>
              <a:ext uri="{FF2B5EF4-FFF2-40B4-BE49-F238E27FC236}">
                <a16:creationId xmlns:a16="http://schemas.microsoft.com/office/drawing/2014/main" id="{3AB178EB-FEF8-535C-1F21-09C4F579FA05}"/>
              </a:ext>
            </a:extLst>
          </p:cNvPr>
          <p:cNvSpPr>
            <a:spLocks noGrp="1"/>
          </p:cNvSpPr>
          <p:nvPr>
            <p:ph type="title"/>
          </p:nvPr>
        </p:nvSpPr>
        <p:spPr>
          <a:xfrm>
            <a:off x="239684" y="693274"/>
            <a:ext cx="10515600" cy="962342"/>
          </a:xfrm>
          <a:prstGeom prst="rect">
            <a:avLst/>
          </a:prstGeom>
        </p:spPr>
        <p:txBody>
          <a:bodyPr vert="horz" lIns="91440" tIns="45720" rIns="91440" bIns="45720" rtlCol="0" anchor="ctr">
            <a:normAutofit/>
          </a:bodyPr>
          <a:lstStyle/>
          <a:p>
            <a:r>
              <a:rPr lang="zh-CN" altLang="en-US" dirty="0"/>
              <a:t>单击此处编辑母版标题样式</a:t>
            </a:r>
          </a:p>
        </p:txBody>
      </p:sp>
      <p:sp>
        <p:nvSpPr>
          <p:cNvPr id="8" name="文本占位符 2">
            <a:extLst>
              <a:ext uri="{FF2B5EF4-FFF2-40B4-BE49-F238E27FC236}">
                <a16:creationId xmlns:a16="http://schemas.microsoft.com/office/drawing/2014/main" id="{9016BD89-6734-0FC3-B86D-277F9728384B}"/>
              </a:ext>
            </a:extLst>
          </p:cNvPr>
          <p:cNvSpPr>
            <a:spLocks noGrp="1"/>
          </p:cNvSpPr>
          <p:nvPr>
            <p:ph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a:t>单击此处编辑母版文本样式</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0" y="0"/>
            <a:ext cx="6400800" cy="662305"/>
          </a:xfrm>
          <a:prstGeom prst="rect">
            <a:avLst/>
          </a:prstGeom>
        </p:spPr>
        <p:txBody>
          <a:bodyPr vert="horz" lIns="91440" tIns="45720" rIns="91440" bIns="45720" rtlCol="0" anchor="ctr">
            <a:normAutofit/>
          </a:bodyPr>
          <a:lstStyle/>
          <a:p>
            <a:r>
              <a:rPr lang="zh-CN" altLang="en-US" dirty="0"/>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a:t>单击此处编辑母版文本样式</a:t>
            </a:r>
          </a:p>
        </p:txBody>
      </p:sp>
      <p:sp>
        <p:nvSpPr>
          <p:cNvPr id="4" name="日期占位符 3"/>
          <p:cNvSpPr>
            <a:spLocks noGrp="1"/>
          </p:cNvSpPr>
          <p:nvPr>
            <p:ph type="dt" sz="half" idx="2"/>
          </p:nvPr>
        </p:nvSpPr>
        <p:spPr>
          <a:xfrm>
            <a:off x="0" y="644177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zh-CN" altLang="en-US"/>
          </a:p>
        </p:txBody>
      </p:sp>
      <p:sp>
        <p:nvSpPr>
          <p:cNvPr id="5" name="页脚占位符 4"/>
          <p:cNvSpPr>
            <a:spLocks noGrp="1"/>
          </p:cNvSpPr>
          <p:nvPr>
            <p:ph type="ftr" sz="quarter" idx="3"/>
          </p:nvPr>
        </p:nvSpPr>
        <p:spPr>
          <a:xfrm>
            <a:off x="3727864" y="644177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nvPr>
        </p:nvSpPr>
        <p:spPr>
          <a:xfrm>
            <a:off x="9157114" y="646049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t>‹#›</a:t>
            </a:fld>
            <a:endParaRPr lang="zh-CN" altLang="en-US"/>
          </a:p>
        </p:txBody>
      </p:sp>
      <p:cxnSp>
        <p:nvCxnSpPr>
          <p:cNvPr id="7" name="直接连接符 6">
            <a:extLst>
              <a:ext uri="{FF2B5EF4-FFF2-40B4-BE49-F238E27FC236}">
                <a16:creationId xmlns:a16="http://schemas.microsoft.com/office/drawing/2014/main" id="{D7B17FC3-2BF6-D7A0-CC34-54BCFA16D402}"/>
              </a:ext>
            </a:extLst>
          </p:cNvPr>
          <p:cNvCxnSpPr/>
          <p:nvPr userDrawn="1"/>
        </p:nvCxnSpPr>
        <p:spPr>
          <a:xfrm>
            <a:off x="-3175" y="629920"/>
            <a:ext cx="12195810" cy="0"/>
          </a:xfrm>
          <a:prstGeom prst="line">
            <a:avLst/>
          </a:prstGeom>
        </p:spPr>
        <p:style>
          <a:lnRef idx="1">
            <a:schemeClr val="accent4"/>
          </a:lnRef>
          <a:fillRef idx="0">
            <a:schemeClr val="accent4"/>
          </a:fillRef>
          <a:effectRef idx="0">
            <a:schemeClr val="accent4"/>
          </a:effectRef>
          <a:fontRef idx="minor">
            <a:schemeClr val="tx1"/>
          </a:fontRef>
        </p:style>
      </p:cxnSp>
      <p:cxnSp>
        <p:nvCxnSpPr>
          <p:cNvPr id="9" name="直接连接符 8">
            <a:extLst>
              <a:ext uri="{FF2B5EF4-FFF2-40B4-BE49-F238E27FC236}">
                <a16:creationId xmlns:a16="http://schemas.microsoft.com/office/drawing/2014/main" id="{D9859774-82AA-D821-6096-9B5603786F17}"/>
              </a:ext>
            </a:extLst>
          </p:cNvPr>
          <p:cNvCxnSpPr/>
          <p:nvPr userDrawn="1"/>
        </p:nvCxnSpPr>
        <p:spPr>
          <a:xfrm>
            <a:off x="-6350" y="601345"/>
            <a:ext cx="12198350" cy="0"/>
          </a:xfrm>
          <a:prstGeom prst="line">
            <a:avLst/>
          </a:prstGeom>
        </p:spPr>
        <p:style>
          <a:lnRef idx="1">
            <a:schemeClr val="accent6"/>
          </a:lnRef>
          <a:fillRef idx="0">
            <a:schemeClr val="accent6"/>
          </a:fillRef>
          <a:effectRef idx="0">
            <a:schemeClr val="accent6"/>
          </a:effectRef>
          <a:fontRef idx="minor">
            <a:schemeClr val="tx1"/>
          </a:fontRef>
        </p:style>
      </p:cxnSp>
      <p:cxnSp>
        <p:nvCxnSpPr>
          <p:cNvPr id="10" name="直接连接符 9">
            <a:extLst>
              <a:ext uri="{FF2B5EF4-FFF2-40B4-BE49-F238E27FC236}">
                <a16:creationId xmlns:a16="http://schemas.microsoft.com/office/drawing/2014/main" id="{E96E796F-AD08-17BA-CB9F-1CF26EE50245}"/>
              </a:ext>
            </a:extLst>
          </p:cNvPr>
          <p:cNvCxnSpPr/>
          <p:nvPr userDrawn="1"/>
        </p:nvCxnSpPr>
        <p:spPr>
          <a:xfrm>
            <a:off x="-5080" y="662305"/>
            <a:ext cx="12197080" cy="0"/>
          </a:xfrm>
          <a:prstGeom prst="line">
            <a:avLst/>
          </a:prstGeom>
        </p:spPr>
        <p:style>
          <a:lnRef idx="1">
            <a:schemeClr val="accent5"/>
          </a:lnRef>
          <a:fillRef idx="0">
            <a:schemeClr val="accent5"/>
          </a:fillRef>
          <a:effectRef idx="0">
            <a:schemeClr val="accent5"/>
          </a:effectRef>
          <a:fontRef idx="minor">
            <a:schemeClr val="tx1"/>
          </a:fontRef>
        </p:style>
      </p:cxnSp>
      <p:cxnSp>
        <p:nvCxnSpPr>
          <p:cNvPr id="11" name="直接连接符 10">
            <a:extLst>
              <a:ext uri="{FF2B5EF4-FFF2-40B4-BE49-F238E27FC236}">
                <a16:creationId xmlns:a16="http://schemas.microsoft.com/office/drawing/2014/main" id="{285EFE6F-E0E8-9E30-2474-505C20889598}"/>
              </a:ext>
            </a:extLst>
          </p:cNvPr>
          <p:cNvCxnSpPr/>
          <p:nvPr userDrawn="1"/>
        </p:nvCxnSpPr>
        <p:spPr>
          <a:xfrm>
            <a:off x="-11430" y="6431915"/>
            <a:ext cx="12197080" cy="0"/>
          </a:xfrm>
          <a:prstGeom prst="line">
            <a:avLst/>
          </a:prstGeom>
        </p:spPr>
        <p:style>
          <a:lnRef idx="1">
            <a:schemeClr val="accent5"/>
          </a:lnRef>
          <a:fillRef idx="0">
            <a:schemeClr val="accent5"/>
          </a:fillRef>
          <a:effectRef idx="0">
            <a:schemeClr val="accent5"/>
          </a:effectRef>
          <a:fontRef idx="minor">
            <a:schemeClr val="tx1"/>
          </a:fontRef>
        </p:style>
      </p:cxnSp>
      <p:sp>
        <p:nvSpPr>
          <p:cNvPr id="12" name="标题 1" descr="7b0a20202020227461726765744d6f64756c65223a20226b6f6e6c696e65666f6e7473220a7d0a">
            <a:extLst>
              <a:ext uri="{FF2B5EF4-FFF2-40B4-BE49-F238E27FC236}">
                <a16:creationId xmlns:a16="http://schemas.microsoft.com/office/drawing/2014/main" id="{F9D7B530-BF3B-2ABC-015D-F6774C73B580}"/>
              </a:ext>
            </a:extLst>
          </p:cNvPr>
          <p:cNvSpPr>
            <a:spLocks noGrp="1"/>
          </p:cNvSpPr>
          <p:nvPr userDrawn="1"/>
        </p:nvSpPr>
        <p:spPr>
          <a:xfrm>
            <a:off x="4019550" y="6399530"/>
            <a:ext cx="4152900" cy="426085"/>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lang="zh-CN" altLang="en-US" sz="800" dirty="0"/>
              <a:t>第一届智能光学设计大赛  上海 </a:t>
            </a:r>
            <a:r>
              <a:rPr lang="en-US" altLang="zh-CN" sz="800" dirty="0"/>
              <a:t>· </a:t>
            </a:r>
            <a:r>
              <a:rPr lang="zh-CN" altLang="en-US" sz="800" dirty="0"/>
              <a:t>嘉定</a:t>
            </a:r>
            <a:endParaRPr lang="en-US" altLang="zh-CN" sz="800" dirty="0"/>
          </a:p>
          <a:p>
            <a:pPr marL="0" marR="0" lvl="0" indent="0" algn="ctr" defTabSz="914400" rtl="0" eaLnBrk="1" fontAlgn="auto" latinLnBrk="0" hangingPunct="1">
              <a:lnSpc>
                <a:spcPct val="90000"/>
              </a:lnSpc>
              <a:spcBef>
                <a:spcPct val="0"/>
              </a:spcBef>
              <a:spcAft>
                <a:spcPts val="0"/>
              </a:spcAft>
              <a:buClrTx/>
              <a:buSzTx/>
              <a:buFontTx/>
              <a:buNone/>
              <a:tabLst/>
              <a:defRPr/>
            </a:pPr>
            <a:r>
              <a:rPr lang="en-US" altLang="zh-CN" sz="800" kern="1200" dirty="0">
                <a:solidFill>
                  <a:schemeClr val="tx1"/>
                </a:solidFill>
                <a:latin typeface="+mj-lt"/>
                <a:ea typeface="+mj-ea"/>
                <a:cs typeface="+mj-cs"/>
              </a:rPr>
              <a:t>www.infotek.com.cn/dasai</a:t>
            </a:r>
          </a:p>
        </p:txBody>
      </p:sp>
      <p:pic>
        <p:nvPicPr>
          <p:cNvPr id="22" name="图片 21">
            <a:extLst>
              <a:ext uri="{FF2B5EF4-FFF2-40B4-BE49-F238E27FC236}">
                <a16:creationId xmlns:a16="http://schemas.microsoft.com/office/drawing/2014/main" id="{5186636F-ABB2-0B06-D6A3-CE6F53028592}"/>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528714" y="-15189"/>
            <a:ext cx="1650172" cy="677494"/>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60" r:id="rId11"/>
  </p:sldLayoutIdLst>
  <p:hf hdr="0" ftr="0" dt="0"/>
  <p:txStyles>
    <p:titleStyle>
      <a:lvl1pPr algn="l" defTabSz="914400" rtl="0" eaLnBrk="1" latinLnBrk="0" hangingPunct="1">
        <a:lnSpc>
          <a:spcPct val="90000"/>
        </a:lnSpc>
        <a:spcBef>
          <a:spcPct val="0"/>
        </a:spcBef>
        <a:buNone/>
        <a:defRPr sz="3600" kern="1200" baseline="0">
          <a:solidFill>
            <a:schemeClr val="tx1"/>
          </a:solidFill>
          <a:latin typeface="Times New Roman" panose="02020603050405020304" pitchFamily="18" charset="0"/>
          <a:ea typeface="宋体" panose="02010600030101010101" pitchFamily="2" charset="-122"/>
          <a:cs typeface="+mj-cs"/>
        </a:defRPr>
      </a:lvl1pPr>
    </p:titleStyle>
    <p:bodyStyle>
      <a:lvl1pPr marL="0" indent="0" algn="l" defTabSz="914400" rtl="0" eaLnBrk="1" latinLnBrk="0" hangingPunct="1">
        <a:lnSpc>
          <a:spcPct val="150000"/>
        </a:lnSpc>
        <a:spcBef>
          <a:spcPct val="0"/>
        </a:spcBef>
        <a:buFont typeface="Arial" panose="020B0604020202020204" pitchFamily="34" charset="0"/>
        <a:buNone/>
        <a:defRPr lang="zh-CN" altLang="en-US" sz="3200" kern="1200" baseline="0" dirty="0">
          <a:solidFill>
            <a:schemeClr val="tx1"/>
          </a:solidFill>
          <a:latin typeface="Times New Roman" panose="02020603050405020304" pitchFamily="18" charset="0"/>
          <a:ea typeface="宋体" panose="02010600030101010101" pitchFamily="2" charset="-122"/>
          <a:cs typeface="+mj-cs"/>
        </a:defRPr>
      </a:lvl1pPr>
      <a:lvl2pPr marL="457200" indent="0" algn="l" defTabSz="914400" rtl="0" eaLnBrk="1" latinLnBrk="0" hangingPunct="1">
        <a:lnSpc>
          <a:spcPct val="90000"/>
        </a:lnSpc>
        <a:spcBef>
          <a:spcPct val="0"/>
        </a:spcBef>
        <a:buFont typeface="Arial" panose="020B0604020202020204" pitchFamily="34" charset="0"/>
        <a:buNone/>
        <a:defRPr lang="zh-CN" altLang="en-US" sz="4400" kern="1200" baseline="0" dirty="0">
          <a:solidFill>
            <a:schemeClr val="tx1"/>
          </a:solidFill>
          <a:latin typeface="Times New Roman" panose="02020603050405020304" pitchFamily="18" charset="0"/>
          <a:ea typeface="宋体" panose="02010600030101010101" pitchFamily="2" charset="-122"/>
          <a:cs typeface="+mj-cs"/>
        </a:defRPr>
      </a:lvl2pPr>
      <a:lvl3pPr marL="914400" indent="0" algn="l" defTabSz="914400" rtl="0" eaLnBrk="1" latinLnBrk="0" hangingPunct="1">
        <a:lnSpc>
          <a:spcPct val="90000"/>
        </a:lnSpc>
        <a:spcBef>
          <a:spcPct val="0"/>
        </a:spcBef>
        <a:buFont typeface="Arial" panose="020B0604020202020204" pitchFamily="34" charset="0"/>
        <a:buNone/>
        <a:defRPr lang="zh-CN" altLang="en-US" sz="4400" kern="1200" baseline="0" dirty="0">
          <a:solidFill>
            <a:schemeClr val="tx1"/>
          </a:solidFill>
          <a:latin typeface="Times New Roman" panose="02020603050405020304" pitchFamily="18" charset="0"/>
          <a:ea typeface="宋体" panose="02010600030101010101" pitchFamily="2" charset="-122"/>
          <a:cs typeface="+mj-cs"/>
        </a:defRPr>
      </a:lvl3pPr>
      <a:lvl4pPr marL="1371600" indent="0" algn="l" defTabSz="914400" rtl="0" eaLnBrk="1" latinLnBrk="0" hangingPunct="1">
        <a:lnSpc>
          <a:spcPct val="90000"/>
        </a:lnSpc>
        <a:spcBef>
          <a:spcPct val="0"/>
        </a:spcBef>
        <a:buFont typeface="Arial" panose="020B0604020202020204" pitchFamily="34" charset="0"/>
        <a:buNone/>
        <a:defRPr lang="zh-CN" altLang="en-US" sz="4400" kern="1200" baseline="0" dirty="0">
          <a:solidFill>
            <a:schemeClr val="tx1"/>
          </a:solidFill>
          <a:latin typeface="Times New Roman" panose="02020603050405020304" pitchFamily="18" charset="0"/>
          <a:ea typeface="宋体" panose="02010600030101010101" pitchFamily="2" charset="-122"/>
          <a:cs typeface="+mj-cs"/>
        </a:defRPr>
      </a:lvl4pPr>
      <a:lvl5pPr marL="1828800" indent="0" algn="l" defTabSz="914400" rtl="0" eaLnBrk="1" latinLnBrk="0" hangingPunct="1">
        <a:lnSpc>
          <a:spcPct val="90000"/>
        </a:lnSpc>
        <a:spcBef>
          <a:spcPct val="0"/>
        </a:spcBef>
        <a:buFont typeface="Arial" panose="020B0604020202020204" pitchFamily="34" charset="0"/>
        <a:buNone/>
        <a:defRPr lang="zh-CN" altLang="en-US" sz="4400" kern="1200" baseline="0" dirty="0">
          <a:solidFill>
            <a:schemeClr val="tx1"/>
          </a:solidFill>
          <a:latin typeface="Times New Roman" panose="02020603050405020304" pitchFamily="18" charset="0"/>
          <a:ea typeface="宋体" panose="02010600030101010101" pitchFamily="2" charset="-122"/>
          <a:cs typeface="+mj-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infotek.com.cn/dasai/ruwei.html"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F1997E8-533C-4623-A828-25C7894FB9CD}"/>
              </a:ext>
            </a:extLst>
          </p:cNvPr>
          <p:cNvSpPr>
            <a:spLocks noGrp="1"/>
          </p:cNvSpPr>
          <p:nvPr>
            <p:ph type="ctrTitle"/>
          </p:nvPr>
        </p:nvSpPr>
        <p:spPr>
          <a:xfrm>
            <a:off x="706582" y="702941"/>
            <a:ext cx="10590615" cy="1596618"/>
          </a:xfrm>
        </p:spPr>
        <p:txBody>
          <a:bodyPr>
            <a:normAutofit/>
          </a:bodyPr>
          <a:lstStyle/>
          <a:p>
            <a:pPr algn="ctr"/>
            <a:r>
              <a:rPr lang="zh-CN" altLang="en-US" sz="2800" dirty="0">
                <a:solidFill>
                  <a:srgbClr val="C00000"/>
                </a:solidFill>
              </a:rPr>
              <a:t>主题：衍射光束扩散器产生</a:t>
            </a:r>
            <a:r>
              <a:rPr lang="en-US" altLang="zh-CN" sz="2800" dirty="0" err="1">
                <a:solidFill>
                  <a:srgbClr val="C00000"/>
                </a:solidFill>
              </a:rPr>
              <a:t>LightTrans</a:t>
            </a:r>
            <a:r>
              <a:rPr lang="zh-CN" altLang="en-US" sz="2800" dirty="0">
                <a:solidFill>
                  <a:srgbClr val="C00000"/>
                </a:solidFill>
              </a:rPr>
              <a:t>标识的设计与分析</a:t>
            </a:r>
            <a:br>
              <a:rPr lang="zh-CN" altLang="en-US" sz="2800" dirty="0">
                <a:solidFill>
                  <a:srgbClr val="C00000"/>
                </a:solidFill>
              </a:rPr>
            </a:br>
            <a:r>
              <a:rPr lang="en-US" altLang="zh-CN" sz="2800" dirty="0">
                <a:solidFill>
                  <a:srgbClr val="C00000"/>
                </a:solidFill>
              </a:rPr>
              <a:t>Theme: Design &amp; Analysis of System with Diffractive Light Diffuser Generating the </a:t>
            </a:r>
            <a:r>
              <a:rPr lang="en-US" altLang="zh-CN" sz="2800" dirty="0" err="1">
                <a:solidFill>
                  <a:srgbClr val="C00000"/>
                </a:solidFill>
              </a:rPr>
              <a:t>LightTrans</a:t>
            </a:r>
            <a:r>
              <a:rPr lang="en-US" altLang="zh-CN" sz="2800" dirty="0">
                <a:solidFill>
                  <a:srgbClr val="C00000"/>
                </a:solidFill>
              </a:rPr>
              <a:t> Logo </a:t>
            </a:r>
            <a:endParaRPr lang="zh-CN" altLang="en-US" sz="2800" dirty="0">
              <a:solidFill>
                <a:srgbClr val="C00000"/>
              </a:solidFill>
            </a:endParaRPr>
          </a:p>
        </p:txBody>
      </p:sp>
      <p:sp>
        <p:nvSpPr>
          <p:cNvPr id="5" name="文本框 4">
            <a:extLst>
              <a:ext uri="{FF2B5EF4-FFF2-40B4-BE49-F238E27FC236}">
                <a16:creationId xmlns:a16="http://schemas.microsoft.com/office/drawing/2014/main" id="{75CABC16-30FF-5162-10FB-8AC06C5C4C13}"/>
              </a:ext>
            </a:extLst>
          </p:cNvPr>
          <p:cNvSpPr txBox="1"/>
          <p:nvPr/>
        </p:nvSpPr>
        <p:spPr>
          <a:xfrm>
            <a:off x="1124026" y="2574652"/>
            <a:ext cx="9152312" cy="2953373"/>
          </a:xfrm>
          <a:prstGeom prst="rect">
            <a:avLst/>
          </a:prstGeom>
          <a:noFill/>
        </p:spPr>
        <p:txBody>
          <a:bodyPr wrap="square">
            <a:spAutoFit/>
          </a:bodyPr>
          <a:lstStyle/>
          <a:p>
            <a:pPr indent="267970" algn="l">
              <a:lnSpc>
                <a:spcPct val="150000"/>
              </a:lnSpc>
              <a:buNone/>
            </a:pPr>
            <a:r>
              <a:rPr lang="zh-CN" altLang="en-US" b="1" kern="100" dirty="0">
                <a:effectLst/>
                <a:latin typeface="Times New Roman" panose="02020603050405020304" pitchFamily="18" charset="0"/>
                <a:ea typeface="宋体" panose="02010600030101010101" pitchFamily="2" charset="-122"/>
                <a:cs typeface="Times New Roman" panose="02020603050405020304" pitchFamily="18" charset="0"/>
              </a:rPr>
              <a:t>入围作品序号：</a:t>
            </a:r>
            <a:r>
              <a:rPr lang="en-US" altLang="zh-CN" b="1" u="sng" kern="100" dirty="0">
                <a:effectLst/>
                <a:latin typeface="Times New Roman" panose="02020603050405020304" pitchFamily="18" charset="0"/>
                <a:ea typeface="宋体" panose="02010600030101010101" pitchFamily="2" charset="-122"/>
                <a:cs typeface="Times New Roman" panose="02020603050405020304" pitchFamily="18" charset="0"/>
              </a:rPr>
              <a:t>001</a:t>
            </a:r>
          </a:p>
          <a:p>
            <a:pPr indent="267970" algn="l">
              <a:lnSpc>
                <a:spcPct val="150000"/>
              </a:lnSpc>
              <a:buNone/>
            </a:pPr>
            <a:r>
              <a:rPr lang="zh-CN" altLang="en-US" b="1" kern="100" dirty="0">
                <a:effectLst/>
                <a:latin typeface="Times New Roman" panose="02020603050405020304" pitchFamily="18" charset="0"/>
                <a:ea typeface="宋体" panose="02010600030101010101" pitchFamily="2" charset="-122"/>
                <a:cs typeface="Times New Roman" panose="02020603050405020304" pitchFamily="18" charset="0"/>
              </a:rPr>
              <a:t>参赛者</a:t>
            </a:r>
            <a:r>
              <a:rPr lang="zh-CN" altLang="zh-CN" b="1" kern="100" dirty="0">
                <a:effectLst/>
                <a:latin typeface="Times New Roman" panose="02020603050405020304" pitchFamily="18" charset="0"/>
                <a:ea typeface="宋体" panose="02010600030101010101" pitchFamily="2" charset="-122"/>
                <a:cs typeface="Times New Roman" panose="02020603050405020304" pitchFamily="18" charset="0"/>
              </a:rPr>
              <a:t>姓名</a:t>
            </a:r>
            <a:r>
              <a:rPr lang="zh-CN" altLang="zh-CN" sz="1200" b="1" kern="100" dirty="0">
                <a:effectLst/>
                <a:latin typeface="Times New Roman" panose="02020603050405020304" pitchFamily="18" charset="0"/>
                <a:ea typeface="宋体" panose="02010600030101010101" pitchFamily="2" charset="-122"/>
                <a:cs typeface="Times New Roman" panose="02020603050405020304" pitchFamily="18" charset="0"/>
              </a:rPr>
              <a:t>（如</a:t>
            </a:r>
            <a:r>
              <a:rPr lang="zh-CN" altLang="en-US" sz="1200" b="1" kern="100" dirty="0">
                <a:effectLst/>
                <a:latin typeface="Times New Roman" panose="02020603050405020304" pitchFamily="18" charset="0"/>
                <a:ea typeface="宋体" panose="02010600030101010101" pitchFamily="2" charset="-122"/>
                <a:cs typeface="Times New Roman" panose="02020603050405020304" pitchFamily="18" charset="0"/>
              </a:rPr>
              <a:t>团队</a:t>
            </a:r>
            <a:r>
              <a:rPr lang="zh-CN" altLang="zh-CN" sz="1200" b="1" kern="100" dirty="0">
                <a:effectLst/>
                <a:latin typeface="Times New Roman" panose="02020603050405020304" pitchFamily="18" charset="0"/>
                <a:ea typeface="宋体" panose="02010600030101010101" pitchFamily="2" charset="-122"/>
                <a:cs typeface="Times New Roman" panose="02020603050405020304" pitchFamily="18" charset="0"/>
              </a:rPr>
              <a:t>多人，请写多个名字）</a:t>
            </a:r>
            <a:r>
              <a:rPr lang="zh-CN" altLang="zh-CN" b="1"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b="1" u="sng" kern="100" dirty="0">
                <a:effectLst/>
                <a:latin typeface="Times New Roman" panose="02020603050405020304" pitchFamily="18" charset="0"/>
                <a:ea typeface="宋体" panose="02010600030101010101" pitchFamily="2" charset="-122"/>
                <a:cs typeface="Times New Roman" panose="02020603050405020304" pitchFamily="18" charset="0"/>
              </a:rPr>
              <a:t>赵悦</a:t>
            </a:r>
            <a:endParaRPr lang="zh-CN" altLang="zh-CN" sz="1200" kern="100" dirty="0">
              <a:effectLst/>
              <a:latin typeface="Calibri" panose="020F0502020204030204" pitchFamily="34" charset="0"/>
              <a:ea typeface="宋体" panose="02010600030101010101" pitchFamily="2" charset="-122"/>
              <a:cs typeface="Times New Roman" panose="02020603050405020304" pitchFamily="18" charset="0"/>
            </a:endParaRPr>
          </a:p>
          <a:p>
            <a:pPr indent="267970" algn="l">
              <a:lnSpc>
                <a:spcPct val="150000"/>
              </a:lnSpc>
              <a:buNone/>
            </a:pPr>
            <a:r>
              <a:rPr lang="en-US" altLang="zh-CN" b="1" kern="100" dirty="0">
                <a:effectLst/>
                <a:latin typeface="Times New Roman" panose="02020603050405020304" pitchFamily="18" charset="0"/>
                <a:ea typeface="宋体" panose="02010600030101010101" pitchFamily="2" charset="-122"/>
                <a:cs typeface="Times New Roman" panose="02020603050405020304" pitchFamily="18" charset="0"/>
              </a:rPr>
              <a:t>Name (</a:t>
            </a:r>
            <a:r>
              <a:rPr lang="en-US" altLang="zh-CN" sz="1200" b="1" kern="100" dirty="0">
                <a:effectLst/>
                <a:latin typeface="Times New Roman" panose="02020603050405020304" pitchFamily="18" charset="0"/>
                <a:ea typeface="宋体" panose="02010600030101010101" pitchFamily="2" charset="-122"/>
                <a:cs typeface="Times New Roman" panose="02020603050405020304" pitchFamily="18" charset="0"/>
              </a:rPr>
              <a:t>If there are multiple people, please write multiple names</a:t>
            </a:r>
            <a:r>
              <a:rPr lang="en-US" altLang="zh-CN" b="1"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b="1" u="sng" kern="100" dirty="0">
                <a:effectLst/>
                <a:latin typeface="Times New Roman" panose="02020603050405020304" pitchFamily="18" charset="0"/>
                <a:ea typeface="宋体" panose="02010600030101010101" pitchFamily="2" charset="-122"/>
                <a:cs typeface="Times New Roman" panose="02020603050405020304" pitchFamily="18" charset="0"/>
              </a:rPr>
              <a:t> Zhao Yue</a:t>
            </a:r>
            <a:endParaRPr lang="zh-CN" altLang="zh-CN" sz="1200" kern="100" dirty="0">
              <a:effectLst/>
              <a:latin typeface="Calibri" panose="020F0502020204030204" pitchFamily="34" charset="0"/>
              <a:ea typeface="宋体" panose="02010600030101010101" pitchFamily="2" charset="-122"/>
              <a:cs typeface="Times New Roman" panose="02020603050405020304" pitchFamily="18" charset="0"/>
            </a:endParaRPr>
          </a:p>
          <a:p>
            <a:pPr indent="267970" algn="l">
              <a:lnSpc>
                <a:spcPct val="150000"/>
              </a:lnSpc>
              <a:buNone/>
            </a:pPr>
            <a:r>
              <a:rPr lang="zh-CN" altLang="en-US" b="1" kern="100" dirty="0">
                <a:effectLst/>
                <a:latin typeface="Times New Roman" panose="02020603050405020304" pitchFamily="18" charset="0"/>
                <a:ea typeface="宋体" panose="02010600030101010101" pitchFamily="2" charset="-122"/>
                <a:cs typeface="Times New Roman" panose="02020603050405020304" pitchFamily="18" charset="0"/>
              </a:rPr>
              <a:t>参赛</a:t>
            </a:r>
            <a:r>
              <a:rPr lang="zh-CN" altLang="zh-CN" b="1" kern="100" dirty="0">
                <a:effectLst/>
                <a:latin typeface="Times New Roman" panose="02020603050405020304" pitchFamily="18" charset="0"/>
                <a:ea typeface="宋体" panose="02010600030101010101" pitchFamily="2" charset="-122"/>
                <a:cs typeface="Times New Roman" panose="02020603050405020304" pitchFamily="18" charset="0"/>
              </a:rPr>
              <a:t>单位：</a:t>
            </a:r>
            <a:r>
              <a:rPr lang="zh-CN" altLang="zh-CN" b="1" u="sng" kern="100" dirty="0">
                <a:effectLst/>
                <a:latin typeface="Times New Roman" panose="02020603050405020304" pitchFamily="18" charset="0"/>
                <a:ea typeface="宋体" panose="02010600030101010101" pitchFamily="2" charset="-122"/>
                <a:cs typeface="Times New Roman" panose="02020603050405020304" pitchFamily="18" charset="0"/>
              </a:rPr>
              <a:t>讯技光电科技（上海）有限公司</a:t>
            </a:r>
            <a:endParaRPr lang="zh-CN" altLang="zh-CN" sz="1200" kern="100" dirty="0">
              <a:effectLst/>
              <a:latin typeface="Calibri" panose="020F0502020204030204" pitchFamily="34" charset="0"/>
              <a:ea typeface="宋体" panose="02010600030101010101" pitchFamily="2" charset="-122"/>
              <a:cs typeface="Times New Roman" panose="02020603050405020304" pitchFamily="18" charset="0"/>
            </a:endParaRPr>
          </a:p>
          <a:p>
            <a:pPr indent="267970" algn="l">
              <a:lnSpc>
                <a:spcPct val="150000"/>
              </a:lnSpc>
              <a:buNone/>
            </a:pPr>
            <a:r>
              <a:rPr lang="en-US" altLang="zh-CN" b="1" kern="100" dirty="0">
                <a:effectLst/>
                <a:latin typeface="Times New Roman" panose="02020603050405020304" pitchFamily="18" charset="0"/>
                <a:ea typeface="宋体" panose="02010600030101010101" pitchFamily="2" charset="-122"/>
                <a:cs typeface="Times New Roman" panose="02020603050405020304" pitchFamily="18" charset="0"/>
              </a:rPr>
              <a:t>Units: </a:t>
            </a:r>
            <a:r>
              <a:rPr lang="en-US" altLang="zh-CN" b="1" u="sng" kern="100" dirty="0">
                <a:effectLst/>
                <a:latin typeface="Times New Roman" panose="02020603050405020304" pitchFamily="18" charset="0"/>
                <a:ea typeface="宋体" panose="02010600030101010101" pitchFamily="2" charset="-122"/>
                <a:cs typeface="Times New Roman" panose="02020603050405020304" pitchFamily="18" charset="0"/>
              </a:rPr>
              <a:t> INFOTEK SHANGHAI</a:t>
            </a:r>
            <a:endParaRPr lang="zh-CN" altLang="zh-CN" sz="1200" kern="100" dirty="0">
              <a:effectLst/>
              <a:latin typeface="Calibri" panose="020F0502020204030204" pitchFamily="34" charset="0"/>
              <a:ea typeface="宋体" panose="02010600030101010101" pitchFamily="2" charset="-122"/>
              <a:cs typeface="Times New Roman" panose="02020603050405020304" pitchFamily="18" charset="0"/>
            </a:endParaRPr>
          </a:p>
          <a:p>
            <a:pPr indent="267970" algn="l">
              <a:lnSpc>
                <a:spcPct val="150000"/>
              </a:lnSpc>
              <a:buNone/>
            </a:pPr>
            <a:r>
              <a:rPr lang="zh-CN" altLang="zh-CN" b="1" kern="100" dirty="0">
                <a:effectLst/>
                <a:latin typeface="Times New Roman" panose="02020603050405020304" pitchFamily="18" charset="0"/>
                <a:ea typeface="宋体" panose="02010600030101010101" pitchFamily="2" charset="-122"/>
                <a:cs typeface="Times New Roman" panose="02020603050405020304" pitchFamily="18" charset="0"/>
              </a:rPr>
              <a:t>应用领域（教育领域</a:t>
            </a:r>
            <a:r>
              <a:rPr lang="en-US" altLang="zh-CN" b="1" kern="100" dirty="0">
                <a:effectLst/>
                <a:latin typeface="Times New Roman" panose="02020603050405020304" pitchFamily="18" charset="0"/>
                <a:ea typeface="宋体" panose="02010600030101010101" pitchFamily="2" charset="-122"/>
                <a:cs typeface="Times New Roman" panose="02020603050405020304" pitchFamily="18" charset="0"/>
              </a:rPr>
              <a:t> / </a:t>
            </a:r>
            <a:r>
              <a:rPr lang="zh-CN" altLang="zh-CN" b="1" kern="100" dirty="0">
                <a:effectLst/>
                <a:latin typeface="Times New Roman" panose="02020603050405020304" pitchFamily="18" charset="0"/>
                <a:ea typeface="宋体" panose="02010600030101010101" pitchFamily="2" charset="-122"/>
                <a:cs typeface="Times New Roman" panose="02020603050405020304" pitchFamily="18" charset="0"/>
              </a:rPr>
              <a:t>科研领域</a:t>
            </a:r>
            <a:r>
              <a:rPr lang="en-US" altLang="zh-CN" b="1" kern="100" dirty="0">
                <a:effectLst/>
                <a:latin typeface="Times New Roman" panose="02020603050405020304" pitchFamily="18" charset="0"/>
                <a:ea typeface="宋体" panose="02010600030101010101" pitchFamily="2" charset="-122"/>
                <a:cs typeface="Times New Roman" panose="02020603050405020304" pitchFamily="18" charset="0"/>
              </a:rPr>
              <a:t> / </a:t>
            </a:r>
            <a:r>
              <a:rPr lang="zh-CN" altLang="zh-CN" b="1" kern="100" dirty="0">
                <a:effectLst/>
                <a:latin typeface="Times New Roman" panose="02020603050405020304" pitchFamily="18" charset="0"/>
                <a:ea typeface="宋体" panose="02010600030101010101" pitchFamily="2" charset="-122"/>
                <a:cs typeface="Times New Roman" panose="02020603050405020304" pitchFamily="18" charset="0"/>
              </a:rPr>
              <a:t>工业领域）</a:t>
            </a:r>
            <a:r>
              <a:rPr lang="en-US" altLang="zh-CN" b="1"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zh-CN" altLang="zh-CN" b="1" u="sng" kern="100" dirty="0">
                <a:effectLst/>
                <a:latin typeface="Times New Roman" panose="02020603050405020304" pitchFamily="18" charset="0"/>
                <a:ea typeface="宋体" panose="02010600030101010101" pitchFamily="2" charset="-122"/>
                <a:cs typeface="Times New Roman" panose="02020603050405020304" pitchFamily="18" charset="0"/>
              </a:rPr>
              <a:t>工业领域</a:t>
            </a:r>
            <a:endParaRPr lang="zh-CN" altLang="zh-CN" sz="1200" kern="100" dirty="0">
              <a:effectLst/>
              <a:latin typeface="Calibri" panose="020F0502020204030204" pitchFamily="34" charset="0"/>
              <a:ea typeface="宋体" panose="02010600030101010101" pitchFamily="2" charset="-122"/>
              <a:cs typeface="Times New Roman" panose="02020603050405020304" pitchFamily="18" charset="0"/>
            </a:endParaRPr>
          </a:p>
          <a:p>
            <a:pPr indent="267970" algn="l">
              <a:lnSpc>
                <a:spcPct val="150000"/>
              </a:lnSpc>
            </a:pPr>
            <a:r>
              <a:rPr lang="en-US" altLang="zh-CN" b="1" kern="100" dirty="0">
                <a:effectLst/>
                <a:latin typeface="Times New Roman" panose="02020603050405020304" pitchFamily="18" charset="0"/>
                <a:ea typeface="宋体" panose="02010600030101010101" pitchFamily="2" charset="-122"/>
                <a:cs typeface="Times New Roman" panose="02020603050405020304" pitchFamily="18" charset="0"/>
              </a:rPr>
              <a:t>Applications(</a:t>
            </a:r>
            <a:r>
              <a:rPr lang="en-US" altLang="zh-CN" sz="1200" b="1" kern="100" dirty="0">
                <a:latin typeface="Times New Roman" panose="02020603050405020304" pitchFamily="18" charset="0"/>
                <a:ea typeface="宋体" panose="02010600030101010101" pitchFamily="2" charset="-122"/>
                <a:cs typeface="Times New Roman" panose="02020603050405020304" pitchFamily="18" charset="0"/>
              </a:rPr>
              <a:t>Education/R&amp;D/Industry</a:t>
            </a:r>
            <a:r>
              <a:rPr lang="en-US" altLang="zh-CN" b="1"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b="1"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b="1" kern="1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altLang="zh-CN" b="1" u="sng" kern="100" dirty="0">
                <a:latin typeface="Times New Roman" panose="02020603050405020304" pitchFamily="18" charset="0"/>
                <a:ea typeface="宋体" panose="02010600030101010101" pitchFamily="2" charset="-122"/>
                <a:cs typeface="Times New Roman" panose="02020603050405020304" pitchFamily="18" charset="0"/>
              </a:rPr>
              <a:t>Industry</a:t>
            </a:r>
            <a:endParaRPr lang="zh-CN" altLang="zh-CN" b="1" u="sng" kern="1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3" name="文本框 2">
            <a:extLst>
              <a:ext uri="{FF2B5EF4-FFF2-40B4-BE49-F238E27FC236}">
                <a16:creationId xmlns:a16="http://schemas.microsoft.com/office/drawing/2014/main" id="{948199E8-7DBD-2103-FE8D-CE927BC01D7A}"/>
              </a:ext>
            </a:extLst>
          </p:cNvPr>
          <p:cNvSpPr txBox="1"/>
          <p:nvPr/>
        </p:nvSpPr>
        <p:spPr>
          <a:xfrm>
            <a:off x="8419347" y="5211917"/>
            <a:ext cx="3169679" cy="878895"/>
          </a:xfrm>
          <a:prstGeom prst="rect">
            <a:avLst/>
          </a:prstGeom>
          <a:noFill/>
        </p:spPr>
        <p:txBody>
          <a:bodyPr wrap="square">
            <a:spAutoFit/>
          </a:bodyPr>
          <a:lstStyle/>
          <a:p>
            <a:pPr indent="267970" algn="r">
              <a:lnSpc>
                <a:spcPct val="150000"/>
              </a:lnSpc>
              <a:buNone/>
            </a:pPr>
            <a:r>
              <a:rPr lang="zh-CN" altLang="en-US" b="1" kern="100" dirty="0">
                <a:effectLst/>
                <a:latin typeface="Times New Roman" panose="02020603050405020304" pitchFamily="18" charset="0"/>
                <a:ea typeface="宋体" panose="02010600030101010101" pitchFamily="2" charset="-122"/>
                <a:cs typeface="Times New Roman" panose="02020603050405020304" pitchFamily="18" charset="0"/>
              </a:rPr>
              <a:t>汇报人</a:t>
            </a:r>
            <a:r>
              <a:rPr lang="zh-CN" altLang="zh-CN" b="1"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b="1" u="sng" kern="100" dirty="0">
                <a:effectLst/>
                <a:latin typeface="Times New Roman" panose="02020603050405020304" pitchFamily="18" charset="0"/>
                <a:ea typeface="宋体" panose="02010600030101010101" pitchFamily="2" charset="-122"/>
                <a:cs typeface="Times New Roman" panose="02020603050405020304" pitchFamily="18" charset="0"/>
              </a:rPr>
              <a:t>赵悦</a:t>
            </a:r>
            <a:endParaRPr lang="zh-CN" altLang="zh-CN" sz="1200" kern="100" dirty="0">
              <a:effectLst/>
              <a:latin typeface="Calibri" panose="020F0502020204030204" pitchFamily="34" charset="0"/>
              <a:ea typeface="宋体" panose="02010600030101010101" pitchFamily="2" charset="-122"/>
              <a:cs typeface="Times New Roman" panose="02020603050405020304" pitchFamily="18" charset="0"/>
            </a:endParaRPr>
          </a:p>
          <a:p>
            <a:pPr indent="267970" algn="r">
              <a:lnSpc>
                <a:spcPct val="150000"/>
              </a:lnSpc>
              <a:buNone/>
            </a:pPr>
            <a:r>
              <a:rPr lang="en-US" altLang="zh-CN" b="1" kern="100" dirty="0">
                <a:effectLst/>
                <a:latin typeface="Times New Roman" panose="02020603050405020304" pitchFamily="18" charset="0"/>
                <a:ea typeface="宋体" panose="02010600030101010101" pitchFamily="2" charset="-122"/>
                <a:cs typeface="Times New Roman" panose="02020603050405020304" pitchFamily="18" charset="0"/>
              </a:rPr>
              <a:t>Reporter:</a:t>
            </a:r>
            <a:r>
              <a:rPr lang="en-US" altLang="zh-CN" b="1" u="sng" kern="100" dirty="0">
                <a:effectLst/>
                <a:latin typeface="Times New Roman" panose="02020603050405020304" pitchFamily="18" charset="0"/>
                <a:ea typeface="宋体" panose="02010600030101010101" pitchFamily="2" charset="-122"/>
                <a:cs typeface="Times New Roman" panose="02020603050405020304" pitchFamily="18" charset="0"/>
              </a:rPr>
              <a:t> Zhao Yue</a:t>
            </a:r>
            <a:endParaRPr lang="zh-CN" altLang="zh-CN" sz="1200" kern="100" dirty="0">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097901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529CE6D-2455-CFEC-CF1D-BB8AFE3283B0}"/>
              </a:ext>
            </a:extLst>
          </p:cNvPr>
          <p:cNvSpPr>
            <a:spLocks noGrp="1"/>
          </p:cNvSpPr>
          <p:nvPr>
            <p:ph type="title"/>
          </p:nvPr>
        </p:nvSpPr>
        <p:spPr/>
        <p:txBody>
          <a:bodyPr/>
          <a:lstStyle/>
          <a:p>
            <a:r>
              <a:rPr lang="zh-CN" altLang="en-US" dirty="0">
                <a:solidFill>
                  <a:schemeClr val="accent5">
                    <a:lumMod val="75000"/>
                  </a:schemeClr>
                </a:solidFill>
              </a:rPr>
              <a:t>摘要</a:t>
            </a:r>
            <a:r>
              <a:rPr lang="en-US" altLang="zh-CN" dirty="0">
                <a:solidFill>
                  <a:schemeClr val="accent5">
                    <a:lumMod val="75000"/>
                  </a:schemeClr>
                </a:solidFill>
              </a:rPr>
              <a:t>/Abstract</a:t>
            </a:r>
            <a:endParaRPr lang="zh-CN" altLang="en-US" dirty="0">
              <a:solidFill>
                <a:schemeClr val="accent5">
                  <a:lumMod val="75000"/>
                </a:schemeClr>
              </a:solidFill>
            </a:endParaRPr>
          </a:p>
        </p:txBody>
      </p:sp>
      <p:sp>
        <p:nvSpPr>
          <p:cNvPr id="4" name="灯片编号占位符 3">
            <a:extLst>
              <a:ext uri="{FF2B5EF4-FFF2-40B4-BE49-F238E27FC236}">
                <a16:creationId xmlns:a16="http://schemas.microsoft.com/office/drawing/2014/main" id="{9AE1AA38-3921-7D57-6DC4-50CD67C17A52}"/>
              </a:ext>
            </a:extLst>
          </p:cNvPr>
          <p:cNvSpPr>
            <a:spLocks noGrp="1"/>
          </p:cNvSpPr>
          <p:nvPr>
            <p:ph type="sldNum" sz="quarter" idx="12"/>
          </p:nvPr>
        </p:nvSpPr>
        <p:spPr/>
        <p:txBody>
          <a:bodyPr/>
          <a:lstStyle/>
          <a:p>
            <a:r>
              <a:rPr lang="en-US" dirty="0"/>
              <a:t>2</a:t>
            </a:r>
          </a:p>
        </p:txBody>
      </p:sp>
      <p:pic>
        <p:nvPicPr>
          <p:cNvPr id="7" name="图片 6">
            <a:extLst>
              <a:ext uri="{FF2B5EF4-FFF2-40B4-BE49-F238E27FC236}">
                <a16:creationId xmlns:a16="http://schemas.microsoft.com/office/drawing/2014/main" id="{54B207EC-E15F-B26B-F508-C72C888FFEF7}"/>
              </a:ext>
            </a:extLst>
          </p:cNvPr>
          <p:cNvPicPr>
            <a:picLocks noChangeAspect="1"/>
          </p:cNvPicPr>
          <p:nvPr/>
        </p:nvPicPr>
        <p:blipFill>
          <a:blip r:embed="rId2"/>
          <a:stretch>
            <a:fillRect/>
          </a:stretch>
        </p:blipFill>
        <p:spPr>
          <a:xfrm>
            <a:off x="357395" y="1675206"/>
            <a:ext cx="3105150" cy="3670300"/>
          </a:xfrm>
          <a:prstGeom prst="rect">
            <a:avLst/>
          </a:prstGeom>
          <a:noFill/>
          <a:ln>
            <a:noFill/>
          </a:ln>
        </p:spPr>
      </p:pic>
      <p:sp>
        <p:nvSpPr>
          <p:cNvPr id="9" name="文本框 8">
            <a:extLst>
              <a:ext uri="{FF2B5EF4-FFF2-40B4-BE49-F238E27FC236}">
                <a16:creationId xmlns:a16="http://schemas.microsoft.com/office/drawing/2014/main" id="{365ACEE5-4858-9E55-7809-0FF6221BFDA7}"/>
              </a:ext>
            </a:extLst>
          </p:cNvPr>
          <p:cNvSpPr txBox="1"/>
          <p:nvPr/>
        </p:nvSpPr>
        <p:spPr>
          <a:xfrm>
            <a:off x="3898125" y="1296310"/>
            <a:ext cx="7200569" cy="1477328"/>
          </a:xfrm>
          <a:prstGeom prst="rect">
            <a:avLst/>
          </a:prstGeom>
          <a:noFill/>
        </p:spPr>
        <p:txBody>
          <a:bodyPr wrap="square">
            <a:spAutoFit/>
          </a:bodyPr>
          <a:lstStyle/>
          <a:p>
            <a:pPr indent="279400"/>
            <a:r>
              <a:rPr lang="zh-CN" altLang="zh-CN" sz="1800" dirty="0">
                <a:effectLst/>
                <a:latin typeface="Times New Roman" panose="02020603050405020304" pitchFamily="18" charset="0"/>
                <a:ea typeface="宋体" panose="02010600030101010101" pitchFamily="2" charset="-122"/>
              </a:rPr>
              <a:t>衍射扩散器可以被设计来创建任何图案。在这里，我们展示了</a:t>
            </a:r>
            <a:r>
              <a:rPr lang="en-US" altLang="zh-CN" sz="1800" dirty="0">
                <a:effectLst/>
                <a:latin typeface="Times New Roman" panose="02020603050405020304" pitchFamily="18" charset="0"/>
                <a:ea typeface="宋体" panose="02010600030101010101" pitchFamily="2" charset="-122"/>
              </a:rPr>
              <a:t> VirtualLab Fusion</a:t>
            </a:r>
            <a:r>
              <a:rPr lang="zh-CN" altLang="zh-CN" sz="1800" dirty="0">
                <a:effectLst/>
                <a:latin typeface="Times New Roman" panose="02020603050405020304" pitchFamily="18" charset="0"/>
                <a:ea typeface="宋体" panose="02010600030101010101" pitchFamily="2" charset="-122"/>
              </a:rPr>
              <a:t>的一些可能性，以设计、优化、建模和仿真这种衍射光学元件（</a:t>
            </a:r>
            <a:r>
              <a:rPr lang="en-US" altLang="zh-CN" sz="1800" dirty="0">
                <a:effectLst/>
                <a:latin typeface="Times New Roman" panose="02020603050405020304" pitchFamily="18" charset="0"/>
                <a:ea typeface="宋体" panose="02010600030101010101" pitchFamily="2" charset="-122"/>
              </a:rPr>
              <a:t>DOE</a:t>
            </a:r>
            <a:r>
              <a:rPr lang="zh-CN" altLang="zh-CN" sz="1800" dirty="0">
                <a:effectLst/>
                <a:latin typeface="Times New Roman" panose="02020603050405020304" pitchFamily="18" charset="0"/>
                <a:ea typeface="宋体" panose="02010600030101010101" pitchFamily="2" charset="-122"/>
              </a:rPr>
              <a:t>）并把公司的标志投射到一幢大楼上。有不同的方法来生成光的图案。利用相干激光和衍射扩散器元件，可以实现良好的效率和有趣的光纹理，这将在下面进行演示。</a:t>
            </a:r>
          </a:p>
        </p:txBody>
      </p:sp>
      <p:sp>
        <p:nvSpPr>
          <p:cNvPr id="11" name="文本框 10">
            <a:extLst>
              <a:ext uri="{FF2B5EF4-FFF2-40B4-BE49-F238E27FC236}">
                <a16:creationId xmlns:a16="http://schemas.microsoft.com/office/drawing/2014/main" id="{6DB7A80D-87FC-EFE7-2069-F0389C9D1370}"/>
              </a:ext>
            </a:extLst>
          </p:cNvPr>
          <p:cNvSpPr txBox="1"/>
          <p:nvPr/>
        </p:nvSpPr>
        <p:spPr>
          <a:xfrm>
            <a:off x="3831864" y="3407643"/>
            <a:ext cx="8226066" cy="2058967"/>
          </a:xfrm>
          <a:prstGeom prst="rect">
            <a:avLst/>
          </a:prstGeom>
          <a:noFill/>
        </p:spPr>
        <p:txBody>
          <a:bodyPr wrap="square">
            <a:spAutoFit/>
          </a:bodyPr>
          <a:lstStyle/>
          <a:p>
            <a:r>
              <a:rPr lang="en-US" altLang="zh-CN" sz="1800" b="0" i="0" u="none" strike="noStrike" baseline="0" dirty="0">
                <a:solidFill>
                  <a:srgbClr val="000000"/>
                </a:solidFill>
                <a:latin typeface="Arial" panose="020B0604020202020204" pitchFamily="34" charset="0"/>
              </a:rPr>
              <a:t>Diffractive diffusers can be designed to create any pattern. Here we demonstrate some possibilities of VirtualLab Fusion to design, optimize, model and simulate such diffractive optical elements (DOE) and the whole system to project our company's logo high up on a building. There are different approaches for generating light patterns. With a coherent laser light and a diffractive diffuser element, good efficiencies and interesting light textures can be achieved, which will be shown. </a:t>
            </a:r>
            <a:endParaRPr lang="zh-CN" altLang="en-US" dirty="0"/>
          </a:p>
        </p:txBody>
      </p:sp>
    </p:spTree>
    <p:extLst>
      <p:ext uri="{BB962C8B-B14F-4D97-AF65-F5344CB8AC3E}">
        <p14:creationId xmlns:p14="http://schemas.microsoft.com/office/powerpoint/2010/main" val="3418404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0C6950F-7E8A-2A78-DCE8-34EBE989CF43}"/>
              </a:ext>
            </a:extLst>
          </p:cNvPr>
          <p:cNvSpPr>
            <a:spLocks noGrp="1"/>
          </p:cNvSpPr>
          <p:nvPr>
            <p:ph type="title"/>
          </p:nvPr>
        </p:nvSpPr>
        <p:spPr/>
        <p:txBody>
          <a:bodyPr>
            <a:normAutofit/>
          </a:bodyPr>
          <a:lstStyle/>
          <a:p>
            <a:r>
              <a:rPr lang="zh-CN" altLang="en-US" dirty="0">
                <a:solidFill>
                  <a:schemeClr val="accent5">
                    <a:lumMod val="75000"/>
                  </a:schemeClr>
                </a:solidFill>
              </a:rPr>
              <a:t>字体要求</a:t>
            </a:r>
          </a:p>
        </p:txBody>
      </p:sp>
      <p:sp>
        <p:nvSpPr>
          <p:cNvPr id="3" name="内容占位符 2">
            <a:extLst>
              <a:ext uri="{FF2B5EF4-FFF2-40B4-BE49-F238E27FC236}">
                <a16:creationId xmlns:a16="http://schemas.microsoft.com/office/drawing/2014/main" id="{EDEBEFF0-3BE7-6277-9FFB-B7E775C2B6A5}"/>
              </a:ext>
            </a:extLst>
          </p:cNvPr>
          <p:cNvSpPr>
            <a:spLocks noGrp="1"/>
          </p:cNvSpPr>
          <p:nvPr>
            <p:ph idx="1"/>
          </p:nvPr>
        </p:nvSpPr>
        <p:spPr/>
        <p:txBody>
          <a:bodyPr>
            <a:normAutofit/>
          </a:bodyPr>
          <a:lstStyle/>
          <a:p>
            <a:pPr algn="ctr">
              <a:lnSpc>
                <a:spcPct val="150000"/>
              </a:lnSpc>
            </a:pPr>
            <a:r>
              <a:rPr lang="zh-CN" altLang="en-US" dirty="0"/>
              <a:t>中文宋体</a:t>
            </a:r>
            <a:endParaRPr lang="en-US" altLang="zh-CN" dirty="0"/>
          </a:p>
          <a:p>
            <a:pPr algn="ctr">
              <a:lnSpc>
                <a:spcPct val="150000"/>
              </a:lnSpc>
            </a:pPr>
            <a:r>
              <a:rPr lang="zh-CN" altLang="en-US" dirty="0"/>
              <a:t>英文</a:t>
            </a:r>
            <a:r>
              <a:rPr lang="en-US" altLang="zh-CN" dirty="0"/>
              <a:t>Times New Roman</a:t>
            </a:r>
          </a:p>
          <a:p>
            <a:pPr algn="ctr">
              <a:lnSpc>
                <a:spcPct val="150000"/>
              </a:lnSpc>
            </a:pPr>
            <a:r>
              <a:rPr lang="zh-CN" altLang="en-US" dirty="0"/>
              <a:t>其他内容请自拟</a:t>
            </a:r>
            <a:endParaRPr lang="en-US" altLang="zh-CN" dirty="0"/>
          </a:p>
          <a:p>
            <a:pPr algn="ctr">
              <a:lnSpc>
                <a:spcPct val="150000"/>
              </a:lnSpc>
            </a:pPr>
            <a:endParaRPr lang="en-US" altLang="zh-CN" dirty="0"/>
          </a:p>
          <a:p>
            <a:pPr algn="ctr">
              <a:lnSpc>
                <a:spcPct val="150000"/>
              </a:lnSpc>
            </a:pPr>
            <a:r>
              <a:rPr lang="zh-CN" altLang="en-US" dirty="0"/>
              <a:t>（提交作品时，请把此页删除）</a:t>
            </a:r>
          </a:p>
        </p:txBody>
      </p:sp>
      <p:sp>
        <p:nvSpPr>
          <p:cNvPr id="4" name="灯片编号占位符 3">
            <a:extLst>
              <a:ext uri="{FF2B5EF4-FFF2-40B4-BE49-F238E27FC236}">
                <a16:creationId xmlns:a16="http://schemas.microsoft.com/office/drawing/2014/main" id="{EC7A8B69-24B9-A941-EFE3-5424DC8139AB}"/>
              </a:ext>
            </a:extLst>
          </p:cNvPr>
          <p:cNvSpPr>
            <a:spLocks noGrp="1"/>
          </p:cNvSpPr>
          <p:nvPr>
            <p:ph type="sldNum" sz="quarter" idx="12"/>
          </p:nvPr>
        </p:nvSpPr>
        <p:spPr/>
        <p:txBody>
          <a:bodyPr/>
          <a:lstStyle/>
          <a:p>
            <a:fld id="{565CE74E-AB26-4998-AD42-012C4C1AD076}" type="slidenum">
              <a:rPr lang="zh-CN" altLang="en-US" smtClean="0"/>
              <a:t>3</a:t>
            </a:fld>
            <a:endParaRPr lang="zh-CN" altLang="en-US"/>
          </a:p>
        </p:txBody>
      </p:sp>
    </p:spTree>
    <p:extLst>
      <p:ext uri="{BB962C8B-B14F-4D97-AF65-F5344CB8AC3E}">
        <p14:creationId xmlns:p14="http://schemas.microsoft.com/office/powerpoint/2010/main" val="20467426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0343E4D-2D18-6A8B-29CC-1AD93B618B2B}"/>
              </a:ext>
            </a:extLst>
          </p:cNvPr>
          <p:cNvSpPr>
            <a:spLocks noGrp="1"/>
          </p:cNvSpPr>
          <p:nvPr>
            <p:ph type="title"/>
          </p:nvPr>
        </p:nvSpPr>
        <p:spPr/>
        <p:txBody>
          <a:bodyPr>
            <a:normAutofit/>
          </a:bodyPr>
          <a:lstStyle/>
          <a:p>
            <a:r>
              <a:rPr lang="zh-CN" altLang="en-US" dirty="0">
                <a:solidFill>
                  <a:schemeClr val="accent5">
                    <a:lumMod val="75000"/>
                  </a:schemeClr>
                </a:solidFill>
              </a:rPr>
              <a:t>文件命名要求</a:t>
            </a:r>
          </a:p>
        </p:txBody>
      </p:sp>
      <p:sp>
        <p:nvSpPr>
          <p:cNvPr id="3" name="内容占位符 2">
            <a:extLst>
              <a:ext uri="{FF2B5EF4-FFF2-40B4-BE49-F238E27FC236}">
                <a16:creationId xmlns:a16="http://schemas.microsoft.com/office/drawing/2014/main" id="{C3DC9F10-6DF9-5B88-CF26-17197D99DAC1}"/>
              </a:ext>
            </a:extLst>
          </p:cNvPr>
          <p:cNvSpPr>
            <a:spLocks noGrp="1"/>
          </p:cNvSpPr>
          <p:nvPr>
            <p:ph idx="1"/>
          </p:nvPr>
        </p:nvSpPr>
        <p:spPr>
          <a:xfrm>
            <a:off x="838200" y="1655616"/>
            <a:ext cx="10515600" cy="4351338"/>
          </a:xfrm>
        </p:spPr>
        <p:txBody>
          <a:bodyPr/>
          <a:lstStyle/>
          <a:p>
            <a:pPr algn="ctr">
              <a:lnSpc>
                <a:spcPct val="150000"/>
              </a:lnSpc>
            </a:pPr>
            <a:r>
              <a:rPr lang="zh-CN" altLang="en-US" sz="2000" dirty="0"/>
              <a:t>文件名命名为，入围作品序号</a:t>
            </a:r>
            <a:r>
              <a:rPr lang="en-US" altLang="zh-CN" sz="2000" dirty="0"/>
              <a:t>+</a:t>
            </a:r>
            <a:r>
              <a:rPr lang="zh-CN" altLang="en-US" sz="2000" dirty="0"/>
              <a:t>领域</a:t>
            </a:r>
            <a:r>
              <a:rPr lang="en-US" altLang="zh-CN" sz="2000" dirty="0"/>
              <a:t>+</a:t>
            </a:r>
            <a:r>
              <a:rPr lang="zh-CN" altLang="en-US" sz="2000" dirty="0"/>
              <a:t>主题</a:t>
            </a:r>
            <a:r>
              <a:rPr lang="en-US" altLang="zh-CN" sz="2000" dirty="0"/>
              <a:t>+</a:t>
            </a:r>
            <a:r>
              <a:rPr lang="zh-CN" altLang="en-US" sz="2000" dirty="0"/>
              <a:t>姓名</a:t>
            </a:r>
            <a:r>
              <a:rPr lang="en-US" altLang="zh-CN" sz="2000" dirty="0"/>
              <a:t>+</a:t>
            </a:r>
            <a:r>
              <a:rPr lang="zh-CN" altLang="en-US" sz="2000" dirty="0"/>
              <a:t>单位，如下：</a:t>
            </a:r>
            <a:endParaRPr lang="en-US" altLang="zh-CN" sz="2000" dirty="0"/>
          </a:p>
          <a:p>
            <a:pPr algn="ctr">
              <a:lnSpc>
                <a:spcPct val="150000"/>
              </a:lnSpc>
            </a:pPr>
            <a:r>
              <a:rPr lang="en-US" altLang="zh-CN" sz="2000" b="1" dirty="0"/>
              <a:t>001-</a:t>
            </a:r>
            <a:r>
              <a:rPr lang="zh-CN" altLang="en-US" sz="2000" b="1" dirty="0"/>
              <a:t>工业领域</a:t>
            </a:r>
            <a:r>
              <a:rPr lang="en-US" altLang="zh-CN" sz="2000" b="1" dirty="0"/>
              <a:t>-</a:t>
            </a:r>
            <a:r>
              <a:rPr lang="zh-CN" altLang="en-US" sz="2000" b="1" dirty="0"/>
              <a:t>衍射光束扩散器产生</a:t>
            </a:r>
            <a:r>
              <a:rPr lang="en-US" altLang="zh-CN" sz="2000" b="1" dirty="0" err="1"/>
              <a:t>LightTrans</a:t>
            </a:r>
            <a:r>
              <a:rPr lang="zh-CN" altLang="en-US" sz="2000" b="1" dirty="0"/>
              <a:t>标识的设计与分析</a:t>
            </a:r>
            <a:r>
              <a:rPr lang="en-US" altLang="zh-CN" sz="2000" b="1" dirty="0"/>
              <a:t>-</a:t>
            </a:r>
            <a:r>
              <a:rPr lang="zh-CN" altLang="en-US" sz="2000" b="1" dirty="0"/>
              <a:t>赵悦</a:t>
            </a:r>
            <a:r>
              <a:rPr lang="en-US" altLang="zh-CN" sz="2000" b="1" dirty="0"/>
              <a:t>-</a:t>
            </a:r>
            <a:r>
              <a:rPr lang="zh-CN" altLang="en-US" sz="2000" b="1" dirty="0"/>
              <a:t>讯技光电</a:t>
            </a:r>
            <a:endParaRPr lang="en-US" altLang="zh-CN" b="1" dirty="0"/>
          </a:p>
          <a:p>
            <a:pPr>
              <a:lnSpc>
                <a:spcPct val="150000"/>
              </a:lnSpc>
            </a:pPr>
            <a:r>
              <a:rPr lang="zh-CN" altLang="en-US" sz="2000" dirty="0">
                <a:solidFill>
                  <a:srgbClr val="C00000"/>
                </a:solidFill>
              </a:rPr>
              <a:t>入围序号可以进入以下网址查询</a:t>
            </a:r>
            <a:endParaRPr lang="en-US" altLang="zh-CN" sz="2000" dirty="0">
              <a:solidFill>
                <a:srgbClr val="C00000"/>
              </a:solidFill>
            </a:endParaRPr>
          </a:p>
          <a:p>
            <a:pPr>
              <a:lnSpc>
                <a:spcPct val="150000"/>
              </a:lnSpc>
            </a:pPr>
            <a:r>
              <a:rPr lang="en-US" altLang="zh-CN" sz="2000" dirty="0">
                <a:hlinkClick r:id="rId2"/>
              </a:rPr>
              <a:t>http://www.infotek.com.cn/dasai/ruwei.html</a:t>
            </a:r>
            <a:endParaRPr lang="en-US" altLang="zh-CN" sz="2000" dirty="0"/>
          </a:p>
          <a:p>
            <a:pPr>
              <a:lnSpc>
                <a:spcPct val="150000"/>
              </a:lnSpc>
            </a:pPr>
            <a:r>
              <a:rPr lang="zh-CN" altLang="en-US" sz="2000" dirty="0">
                <a:solidFill>
                  <a:srgbClr val="C00000"/>
                </a:solidFill>
              </a:rPr>
              <a:t>或者扫描下方二维码查询</a:t>
            </a:r>
          </a:p>
        </p:txBody>
      </p:sp>
      <p:pic>
        <p:nvPicPr>
          <p:cNvPr id="1026" name="Picture 2">
            <a:extLst>
              <a:ext uri="{FF2B5EF4-FFF2-40B4-BE49-F238E27FC236}">
                <a16:creationId xmlns:a16="http://schemas.microsoft.com/office/drawing/2014/main" id="{7C4B6224-739D-ADB8-C380-85234E4447C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7993" y="4101954"/>
            <a:ext cx="2299854" cy="2299854"/>
          </a:xfrm>
          <a:prstGeom prst="rect">
            <a:avLst/>
          </a:prstGeom>
          <a:noFill/>
          <a:extLst>
            <a:ext uri="{909E8E84-426E-40DD-AFC4-6F175D3DCCD1}">
              <a14:hiddenFill xmlns:a14="http://schemas.microsoft.com/office/drawing/2010/main">
                <a:solidFill>
                  <a:srgbClr val="FFFFFF"/>
                </a:solidFill>
              </a14:hiddenFill>
            </a:ext>
          </a:extLst>
        </p:spPr>
      </p:pic>
      <p:pic>
        <p:nvPicPr>
          <p:cNvPr id="7" name="图片 6">
            <a:extLst>
              <a:ext uri="{FF2B5EF4-FFF2-40B4-BE49-F238E27FC236}">
                <a16:creationId xmlns:a16="http://schemas.microsoft.com/office/drawing/2014/main" id="{711EDC4E-363C-45AC-2655-FBA6A1DBB105}"/>
              </a:ext>
            </a:extLst>
          </p:cNvPr>
          <p:cNvPicPr>
            <a:picLocks noChangeAspect="1"/>
          </p:cNvPicPr>
          <p:nvPr/>
        </p:nvPicPr>
        <p:blipFill>
          <a:blip r:embed="rId4"/>
          <a:stretch>
            <a:fillRect/>
          </a:stretch>
        </p:blipFill>
        <p:spPr>
          <a:xfrm>
            <a:off x="6309970" y="2848731"/>
            <a:ext cx="3648676" cy="3553077"/>
          </a:xfrm>
          <a:prstGeom prst="rect">
            <a:avLst/>
          </a:prstGeom>
        </p:spPr>
      </p:pic>
      <p:sp>
        <p:nvSpPr>
          <p:cNvPr id="9" name="文本框 8">
            <a:extLst>
              <a:ext uri="{FF2B5EF4-FFF2-40B4-BE49-F238E27FC236}">
                <a16:creationId xmlns:a16="http://schemas.microsoft.com/office/drawing/2014/main" id="{0F1511B6-6E42-8B2E-9813-8B691A7D7449}"/>
              </a:ext>
            </a:extLst>
          </p:cNvPr>
          <p:cNvSpPr txBox="1"/>
          <p:nvPr/>
        </p:nvSpPr>
        <p:spPr>
          <a:xfrm>
            <a:off x="7069281" y="5935000"/>
            <a:ext cx="4982096" cy="442878"/>
          </a:xfrm>
          <a:prstGeom prst="rect">
            <a:avLst/>
          </a:prstGeom>
          <a:noFill/>
        </p:spPr>
        <p:txBody>
          <a:bodyPr wrap="square">
            <a:spAutoFit/>
          </a:bodyPr>
          <a:lstStyle/>
          <a:p>
            <a:pPr algn="ctr">
              <a:lnSpc>
                <a:spcPct val="150000"/>
              </a:lnSpc>
            </a:pPr>
            <a:r>
              <a:rPr lang="zh-CN" altLang="en-US" dirty="0">
                <a:latin typeface="宋体" panose="02010600030101010101" pitchFamily="2" charset="-122"/>
                <a:ea typeface="宋体" panose="02010600030101010101" pitchFamily="2" charset="-122"/>
              </a:rPr>
              <a:t>（提交作品时，请把此页删除）</a:t>
            </a:r>
          </a:p>
        </p:txBody>
      </p:sp>
      <p:sp>
        <p:nvSpPr>
          <p:cNvPr id="4" name="灯片编号占位符 3">
            <a:extLst>
              <a:ext uri="{FF2B5EF4-FFF2-40B4-BE49-F238E27FC236}">
                <a16:creationId xmlns:a16="http://schemas.microsoft.com/office/drawing/2014/main" id="{ECAA3D84-4C0F-469E-7ADE-6691CC191DB3}"/>
              </a:ext>
            </a:extLst>
          </p:cNvPr>
          <p:cNvSpPr>
            <a:spLocks noGrp="1"/>
          </p:cNvSpPr>
          <p:nvPr>
            <p:ph type="sldNum" sz="quarter" idx="12"/>
          </p:nvPr>
        </p:nvSpPr>
        <p:spPr/>
        <p:txBody>
          <a:bodyPr/>
          <a:lstStyle/>
          <a:p>
            <a:fld id="{565CE74E-AB26-4998-AD42-012C4C1AD076}" type="slidenum">
              <a:rPr lang="zh-CN" altLang="en-US" smtClean="0"/>
              <a:t>4</a:t>
            </a:fld>
            <a:endParaRPr lang="zh-CN" altLang="en-US"/>
          </a:p>
        </p:txBody>
      </p:sp>
    </p:spTree>
    <p:extLst>
      <p:ext uri="{BB962C8B-B14F-4D97-AF65-F5344CB8AC3E}">
        <p14:creationId xmlns:p14="http://schemas.microsoft.com/office/powerpoint/2010/main" val="1046174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接连接符 6"/>
          <p:cNvCxnSpPr/>
          <p:nvPr/>
        </p:nvCxnSpPr>
        <p:spPr>
          <a:xfrm>
            <a:off x="-3175" y="629920"/>
            <a:ext cx="1219581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a:off x="-6350" y="601345"/>
            <a:ext cx="12198350" cy="0"/>
          </a:xfrm>
          <a:prstGeom prst="line">
            <a:avLst/>
          </a:prstGeom>
        </p:spPr>
        <p:style>
          <a:lnRef idx="1">
            <a:schemeClr val="accent4"/>
          </a:lnRef>
          <a:fillRef idx="0">
            <a:schemeClr val="accent4"/>
          </a:fillRef>
          <a:effectRef idx="0">
            <a:schemeClr val="accent4"/>
          </a:effectRef>
          <a:fontRef idx="minor">
            <a:schemeClr val="tx1"/>
          </a:fontRef>
        </p:style>
      </p:cxnSp>
      <p:cxnSp>
        <p:nvCxnSpPr>
          <p:cNvPr id="9" name="直接连接符 8"/>
          <p:cNvCxnSpPr/>
          <p:nvPr/>
        </p:nvCxnSpPr>
        <p:spPr>
          <a:xfrm>
            <a:off x="-5080" y="662305"/>
            <a:ext cx="12197080" cy="0"/>
          </a:xfrm>
          <a:prstGeom prst="line">
            <a:avLst/>
          </a:prstGeom>
        </p:spPr>
        <p:style>
          <a:lnRef idx="1">
            <a:schemeClr val="accent5"/>
          </a:lnRef>
          <a:fillRef idx="0">
            <a:schemeClr val="accent5"/>
          </a:fillRef>
          <a:effectRef idx="0">
            <a:schemeClr val="accent5"/>
          </a:effectRef>
          <a:fontRef idx="minor">
            <a:schemeClr val="tx1"/>
          </a:fontRef>
        </p:style>
      </p:cxnSp>
      <p:cxnSp>
        <p:nvCxnSpPr>
          <p:cNvPr id="11" name="直接连接符 10"/>
          <p:cNvCxnSpPr/>
          <p:nvPr/>
        </p:nvCxnSpPr>
        <p:spPr>
          <a:xfrm>
            <a:off x="-11430" y="6431915"/>
            <a:ext cx="12197080" cy="0"/>
          </a:xfrm>
          <a:prstGeom prst="line">
            <a:avLst/>
          </a:prstGeom>
        </p:spPr>
        <p:style>
          <a:lnRef idx="1">
            <a:schemeClr val="accent5"/>
          </a:lnRef>
          <a:fillRef idx="0">
            <a:schemeClr val="accent5"/>
          </a:fillRef>
          <a:effectRef idx="0">
            <a:schemeClr val="accent5"/>
          </a:effectRef>
          <a:fontRef idx="minor">
            <a:schemeClr val="tx1"/>
          </a:fontRef>
        </p:style>
      </p:cxnSp>
      <p:sp>
        <p:nvSpPr>
          <p:cNvPr id="12" name="文本框 11"/>
          <p:cNvSpPr txBox="1"/>
          <p:nvPr/>
        </p:nvSpPr>
        <p:spPr>
          <a:xfrm>
            <a:off x="4013517" y="2459504"/>
            <a:ext cx="4164965" cy="1938992"/>
          </a:xfrm>
          <a:prstGeom prst="rect">
            <a:avLst/>
          </a:prstGeom>
          <a:noFill/>
        </p:spPr>
        <p:txBody>
          <a:bodyPr wrap="square" rtlCol="0">
            <a:spAutoFit/>
          </a:bodyPr>
          <a:lstStyle/>
          <a:p>
            <a:pPr algn="ctr"/>
            <a:r>
              <a:rPr lang="zh-CN" altLang="en-US" sz="600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ea typeface="宋体" panose="02010600030101010101" pitchFamily="2" charset="-122"/>
                <a:cs typeface="方正粗黑宋简体" panose="02000000000000000000" charset="-122"/>
              </a:rPr>
              <a:t>谢谢</a:t>
            </a:r>
            <a:r>
              <a:rPr lang="en-US" altLang="zh-CN" sz="600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ea typeface="宋体" panose="02010600030101010101" pitchFamily="2" charset="-122"/>
                <a:cs typeface="方正粗黑宋简体" panose="02000000000000000000" charset="-122"/>
              </a:rPr>
              <a:t>!</a:t>
            </a:r>
          </a:p>
          <a:p>
            <a:pPr algn="ctr"/>
            <a:r>
              <a:rPr lang="en-US" altLang="zh-CN" sz="600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ea typeface="宋体" panose="02010600030101010101" pitchFamily="2" charset="-122"/>
                <a:cs typeface="方正粗黑宋简体" panose="02000000000000000000" charset="-122"/>
              </a:rPr>
              <a:t>Thank You!</a:t>
            </a:r>
            <a:endParaRPr lang="zh-CN" altLang="en-US" sz="600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ea typeface="宋体" panose="02010600030101010101" pitchFamily="2" charset="-122"/>
              <a:cs typeface="方正粗黑宋简体" panose="02000000000000000000" charset="-122"/>
            </a:endParaRPr>
          </a:p>
        </p:txBody>
      </p:sp>
      <p:sp>
        <p:nvSpPr>
          <p:cNvPr id="2" name="灯片编号占位符 1">
            <a:extLst>
              <a:ext uri="{FF2B5EF4-FFF2-40B4-BE49-F238E27FC236}">
                <a16:creationId xmlns:a16="http://schemas.microsoft.com/office/drawing/2014/main" id="{C8F7D25A-7AAE-4580-D66D-F9192091C717}"/>
              </a:ext>
            </a:extLst>
          </p:cNvPr>
          <p:cNvSpPr>
            <a:spLocks noGrp="1"/>
          </p:cNvSpPr>
          <p:nvPr>
            <p:ph type="sldNum" sz="quarter" idx="12"/>
          </p:nvPr>
        </p:nvSpPr>
        <p:spPr/>
        <p:txBody>
          <a:bodyPr/>
          <a:lstStyle/>
          <a:p>
            <a:fld id="{565CE74E-AB26-4998-AD42-012C4C1AD076}" type="slidenum">
              <a:rPr lang="zh-CN" altLang="en-US" smtClean="0"/>
              <a:t>5</a:t>
            </a:fld>
            <a:endParaRPr lang="zh-CN" altLang="en-US"/>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PP_MARK_KEY" val="b3770adb-2af8-4a44-9192-a9f3142402f2"/>
  <p:tag name="COMMONDATA" val="eyJoZGlkIjoiM2U4NTk2MjhjZGI1NGYxOTZjMDc0MDBlOTQ1Y2ZiNjE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TotalTime>
  <Words>402</Words>
  <Application>Microsoft Office PowerPoint</Application>
  <PresentationFormat>宽屏</PresentationFormat>
  <Paragraphs>32</Paragraphs>
  <Slides>5</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5</vt:i4>
      </vt:variant>
    </vt:vector>
  </HeadingPairs>
  <TitlesOfParts>
    <vt:vector size="11" baseType="lpstr">
      <vt:lpstr>等线</vt:lpstr>
      <vt:lpstr>宋体</vt:lpstr>
      <vt:lpstr>Arial</vt:lpstr>
      <vt:lpstr>Calibri</vt:lpstr>
      <vt:lpstr>Times New Roman</vt:lpstr>
      <vt:lpstr>Office 主题</vt:lpstr>
      <vt:lpstr>主题：衍射光束扩散器产生LightTrans标识的设计与分析 Theme: Design &amp; Analysis of System with Diffractive Light Diffuser Generating the LightTrans Logo </vt:lpstr>
      <vt:lpstr>摘要/Abstract</vt:lpstr>
      <vt:lpstr>字体要求</vt:lpstr>
      <vt:lpstr>文件命名要求</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讯技光电科技（上海）有限公司 InfoTek Information Science &amp; Technology Co., Inc.</dc:title>
  <dc:creator>PC</dc:creator>
  <cp:lastModifiedBy>超杰-Leon 毛</cp:lastModifiedBy>
  <cp:revision>41</cp:revision>
  <dcterms:created xsi:type="dcterms:W3CDTF">2021-05-14T00:52:00Z</dcterms:created>
  <dcterms:modified xsi:type="dcterms:W3CDTF">2025-03-17T06:06:09Z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SaveFontToCloudKey">
    <vt:lpwstr>306856396_btnclosed</vt:lpwstr>
  </property>
  <property fmtid="{D5CDD505-2E9C-101B-9397-08002B2CF9AE}" pid="3" name="ICV">
    <vt:lpwstr>33D8708B81B04EB8AF4CE6C3830D4137</vt:lpwstr>
  </property>
  <property fmtid="{D5CDD505-2E9C-101B-9397-08002B2CF9AE}" pid="4" name="KSOProductBuildVer">
    <vt:lpwstr>2052-11.1.0.13703</vt:lpwstr>
  </property>
</Properties>
</file>